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8" r:id="rId4"/>
    <p:sldId id="259" r:id="rId5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1815"/>
    <a:srgbClr val="A08B62"/>
    <a:srgbClr val="C1A677"/>
    <a:srgbClr val="C19864"/>
    <a:srgbClr val="D0A96F"/>
    <a:srgbClr val="323232"/>
    <a:srgbClr val="2E312F"/>
    <a:srgbClr val="202D24"/>
    <a:srgbClr val="202C23"/>
    <a:srgbClr val="2534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B8A99-BF06-6078-381D-BA0AA04D3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F65FA4-F230-40EA-8F3E-7B8749808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CA100-F46A-EAC7-0023-E2185B4F0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C4204-E955-F673-A387-1219DE480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0988-84B7-4596-699A-AA7B084F7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28857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2CBF0-5838-F7C4-5668-383CC887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8056CC-DF4B-4548-212C-EED268810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0CEFC-1741-5B12-F449-CD86CF8B2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D093D-13BD-A730-0B34-B5CDAC148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AF421-CE7E-6541-A4B9-E4EEEF119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596998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3A69B2-6EB5-27E5-F39C-5EDFFCFD6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5CAE1F-6F22-C960-7A9D-85D5CABBD0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F2B2B-014A-932C-D420-FD128F333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54F6D-36C7-0A58-DE1F-65ABCC711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46C89-E376-A77A-13CC-A6544D579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74093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A54CD-51CC-68D1-1044-AC4FE2437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F4994-5541-FD65-7AB7-7AC042603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C0FC3-1181-ED52-616D-F8C50EABA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12175-2742-A5D3-637B-1C27FC4C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D0622-6126-2827-0C54-1BC16AA6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78242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09467-97A8-EC00-06F4-060F8C509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66E1B-E523-5982-2A6C-B692570EC2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0A1AA-FAEA-6ABB-3AB0-12D36DACD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23FFC-20B3-1B7A-6AFC-19FCFA6E1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5903-AD7C-753F-3ECE-92118FBE0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8481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C4754-0CDC-F8CC-7490-7155AC904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B16A2-CCBB-3102-5641-D92D16ACAE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40C8B0-154B-D259-FB75-5083C3710A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7E266-4F27-1BB9-806E-1DA40ACCC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CCF8D-1A43-5E2D-921C-D74F7A8E0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853E74-6614-F360-A675-63B07E773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232413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0430-8514-E5E2-931F-31CF60876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DC5BE-FBE5-2710-33B5-5237F6449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FE1741-77B5-C7B6-9369-16B0E1A47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0B0504-20E4-0347-21C7-F4E96D638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63F666-A753-5364-04D6-E9075AE64F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0FE286-438C-6290-A19E-40C42149A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037D49-C353-144D-348F-8D91F3B54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8A5814-3569-BD75-D31A-7644EA66A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629184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748DA-B28E-3B75-36CE-DEABF878F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3B0E24-C02C-85BE-0691-F93D57045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5ED251-C4B9-3233-35A7-9BED2161D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6AD5A8-86C2-51EF-3CF4-9008266EC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510740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984EFB-7180-BDFD-1D5F-1B5BE082B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8FBDEA-C6B3-297A-5F49-EC5B6ED0A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300F-EE86-EB12-1688-9D08E111D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57920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F0688-6F85-4C5A-E28C-512A065B2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C6BA9-43D7-C2A3-E8BE-F1D2110CD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9E8F7-54E9-AE15-5FEF-1E055FA80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881A3-A6B1-9CC5-9458-4DD2AEBD2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8ABF3-870D-D58C-241C-910A52697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79109-B9D3-BC7C-BB04-EF6B25637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54697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7D24E-E43B-5518-ABBE-19A221337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1774CF-2E91-99F6-2876-22060C1C8F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3E976-53C8-BD7B-6BB6-DEDF39EA2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79805-B229-0172-7FB2-92C3A58B5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27BB09-AD4C-0EFC-F3E6-AF6CC54F6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0A582-A433-CAE0-FB74-7F4AF26BE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892564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EE6B18-CD37-9346-6845-A51E694AE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3C631-1F87-3E44-999D-0B5EC4429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047CA-6301-55FB-6AA9-6FC87C435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609CD-734A-4908-B05E-FA4527DA59B4}" type="datetimeFigureOut">
              <a:rPr lang="en-KE" smtClean="0"/>
              <a:t>07/07/2023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51AAE-46E2-C39A-7304-9B5754ABF9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3D35B-EE61-62F1-37B1-EA46441D2B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5CEC8-1552-4500-B1B2-CFB0ABA73F3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108557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7384F66-32B1-BE6C-213A-937553F18A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1071C74-8E1F-4A21-1C22-4ABA7171D74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3000">
                <a:srgbClr val="562F4F"/>
              </a:gs>
              <a:gs pos="34000">
                <a:srgbClr val="552B46">
                  <a:alpha val="0"/>
                </a:srgbClr>
              </a:gs>
              <a:gs pos="75000">
                <a:srgbClr val="562F4F"/>
              </a:gs>
              <a:gs pos="86000">
                <a:srgbClr val="562F4F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DA8F95-B1B4-636D-BCDC-F481DE8BD4A4}"/>
              </a:ext>
            </a:extLst>
          </p:cNvPr>
          <p:cNvSpPr txBox="1"/>
          <p:nvPr/>
        </p:nvSpPr>
        <p:spPr>
          <a:xfrm>
            <a:off x="3436144" y="-142875"/>
            <a:ext cx="53197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Candara Light" panose="020E0502030303020204" pitchFamily="34" charset="0"/>
              </a:rPr>
              <a:t>INCURSION</a:t>
            </a:r>
            <a:endParaRPr lang="en-KE" sz="80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B6B4E9-8DD2-8B9D-B0BA-2152632F389C}"/>
              </a:ext>
            </a:extLst>
          </p:cNvPr>
          <p:cNvSpPr txBox="1"/>
          <p:nvPr/>
        </p:nvSpPr>
        <p:spPr>
          <a:xfrm>
            <a:off x="5420915" y="5334536"/>
            <a:ext cx="66698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Candara Light" panose="020E0502030303020204" pitchFamily="34" charset="0"/>
              </a:rPr>
              <a:t>Level Design brief</a:t>
            </a:r>
            <a:endParaRPr lang="en-KE" sz="48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994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491AA05-F6BB-E82C-96A9-3E80BA294A25}"/>
              </a:ext>
            </a:extLst>
          </p:cNvPr>
          <p:cNvSpPr txBox="1"/>
          <p:nvPr/>
        </p:nvSpPr>
        <p:spPr>
          <a:xfrm>
            <a:off x="0" y="17058"/>
            <a:ext cx="4238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ndara Light" panose="020E0502030303020204" pitchFamily="34" charset="0"/>
              </a:rPr>
              <a:t>LOOK AND FEEL</a:t>
            </a:r>
            <a:endParaRPr lang="en-KE" sz="2800" b="1" dirty="0">
              <a:latin typeface="Candara Light" panose="020E0502030303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F26ECB-4F9C-457E-BBCF-B499058E9A87}"/>
              </a:ext>
            </a:extLst>
          </p:cNvPr>
          <p:cNvSpPr txBox="1"/>
          <p:nvPr/>
        </p:nvSpPr>
        <p:spPr>
          <a:xfrm>
            <a:off x="5930153" y="2499053"/>
            <a:ext cx="4952494" cy="13234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Midjourney thought the masks were chairs  . . </a:t>
            </a:r>
            <a:r>
              <a:rPr lang="en-US" sz="1600" b="1" dirty="0" err="1">
                <a:solidFill>
                  <a:schemeClr val="bg1"/>
                </a:solidFill>
                <a:latin typeface="Candara Light" panose="020E0502030303020204" pitchFamily="34" charset="0"/>
              </a:rPr>
              <a:t>Smh</a:t>
            </a:r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The central mask is more in theme</a:t>
            </a:r>
          </a:p>
          <a:p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This is to </a:t>
            </a:r>
            <a:r>
              <a:rPr lang="en-US" sz="1600" b="1" dirty="0" err="1">
                <a:solidFill>
                  <a:schemeClr val="bg1"/>
                </a:solidFill>
                <a:latin typeface="Candara Light" panose="020E0502030303020204" pitchFamily="34" charset="0"/>
              </a:rPr>
              <a:t>kinda</a:t>
            </a:r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 show the lighting feel.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D213E2-B6EC-A289-DB6C-2C89592B6A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659" y="1053858"/>
            <a:ext cx="4952494" cy="495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476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491AA05-F6BB-E82C-96A9-3E80BA294A25}"/>
              </a:ext>
            </a:extLst>
          </p:cNvPr>
          <p:cNvSpPr txBox="1"/>
          <p:nvPr/>
        </p:nvSpPr>
        <p:spPr>
          <a:xfrm>
            <a:off x="165847" y="0"/>
            <a:ext cx="4238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ndara Light" panose="020E0502030303020204" pitchFamily="34" charset="0"/>
              </a:rPr>
              <a:t>LOOK AND FEEL</a:t>
            </a:r>
            <a:endParaRPr lang="en-KE" sz="2800" b="1" dirty="0">
              <a:latin typeface="Candara Light" panose="020E0502030303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2A679FE-72F9-4C19-D52F-E6C572550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058" y="1210234"/>
            <a:ext cx="4867835" cy="48678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F26ECB-4F9C-457E-BBCF-B499058E9A87}"/>
              </a:ext>
            </a:extLst>
          </p:cNvPr>
          <p:cNvSpPr txBox="1"/>
          <p:nvPr/>
        </p:nvSpPr>
        <p:spPr>
          <a:xfrm>
            <a:off x="5741893" y="1905506"/>
            <a:ext cx="4183157" cy="206210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Stone ground and bit of atmospheric fog.  </a:t>
            </a:r>
          </a:p>
          <a:p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Stone masks of various sizes dotted around the area</a:t>
            </a:r>
          </a:p>
          <a:p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The background is irrelevant.</a:t>
            </a:r>
          </a:p>
          <a:p>
            <a:endParaRPr lang="en-US" sz="16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Not expecting this amount of realism</a:t>
            </a:r>
            <a:endParaRPr lang="en-US" sz="12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167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F40513-4047-378B-DD2B-336589674C95}"/>
              </a:ext>
            </a:extLst>
          </p:cNvPr>
          <p:cNvSpPr txBox="1"/>
          <p:nvPr/>
        </p:nvSpPr>
        <p:spPr>
          <a:xfrm>
            <a:off x="0" y="17058"/>
            <a:ext cx="4238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ndara Light" panose="020E0502030303020204" pitchFamily="34" charset="0"/>
              </a:rPr>
              <a:t>Top Down Map </a:t>
            </a:r>
            <a:endParaRPr lang="en-KE" sz="2800" b="1" dirty="0">
              <a:latin typeface="Candara Light" panose="020E0502030303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BFD0FB8-A8F6-3B34-AC27-6FCE132CF837}"/>
              </a:ext>
            </a:extLst>
          </p:cNvPr>
          <p:cNvGrpSpPr/>
          <p:nvPr/>
        </p:nvGrpSpPr>
        <p:grpSpPr>
          <a:xfrm>
            <a:off x="215936" y="952500"/>
            <a:ext cx="11760127" cy="5553075"/>
            <a:chOff x="724420" y="1990725"/>
            <a:chExt cx="7080282" cy="3343275"/>
          </a:xfrm>
          <a:solidFill>
            <a:schemeClr val="bg1">
              <a:lumMod val="85000"/>
            </a:schemeClr>
          </a:solidFill>
        </p:grpSpPr>
        <p:sp>
          <p:nvSpPr>
            <p:cNvPr id="5" name="Plaque 4">
              <a:extLst>
                <a:ext uri="{FF2B5EF4-FFF2-40B4-BE49-F238E27FC236}">
                  <a16:creationId xmlns:a16="http://schemas.microsoft.com/office/drawing/2014/main" id="{EC448C65-9F91-41EC-C895-C4A90458F3CA}"/>
                </a:ext>
              </a:extLst>
            </p:cNvPr>
            <p:cNvSpPr/>
            <p:nvPr/>
          </p:nvSpPr>
          <p:spPr>
            <a:xfrm>
              <a:off x="724420" y="2476500"/>
              <a:ext cx="2314055" cy="2266950"/>
            </a:xfrm>
            <a:prstGeom prst="plaque">
              <a:avLst>
                <a:gd name="adj" fmla="val 1121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BFFE3C6-C59E-A88B-8514-0C0962918E46}"/>
                </a:ext>
              </a:extLst>
            </p:cNvPr>
            <p:cNvSpPr/>
            <p:nvPr/>
          </p:nvSpPr>
          <p:spPr>
            <a:xfrm>
              <a:off x="2933701" y="3429000"/>
              <a:ext cx="5715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E"/>
            </a:p>
          </p:txBody>
        </p:sp>
        <p:sp>
          <p:nvSpPr>
            <p:cNvPr id="7" name="Plaque 6">
              <a:extLst>
                <a:ext uri="{FF2B5EF4-FFF2-40B4-BE49-F238E27FC236}">
                  <a16:creationId xmlns:a16="http://schemas.microsoft.com/office/drawing/2014/main" id="{83018D57-B3EC-4898-CBC5-5118E3F1E102}"/>
                </a:ext>
              </a:extLst>
            </p:cNvPr>
            <p:cNvSpPr/>
            <p:nvPr/>
          </p:nvSpPr>
          <p:spPr>
            <a:xfrm>
              <a:off x="3400427" y="2712244"/>
              <a:ext cx="2314055" cy="1833562"/>
            </a:xfrm>
            <a:prstGeom prst="plaque">
              <a:avLst>
                <a:gd name="adj" fmla="val 1121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E"/>
            </a:p>
          </p:txBody>
        </p:sp>
        <p:sp>
          <p:nvSpPr>
            <p:cNvPr id="8" name="Plaque 7">
              <a:extLst>
                <a:ext uri="{FF2B5EF4-FFF2-40B4-BE49-F238E27FC236}">
                  <a16:creationId xmlns:a16="http://schemas.microsoft.com/office/drawing/2014/main" id="{571F910B-11A3-1A94-EF1D-BC7B68C07242}"/>
                </a:ext>
              </a:extLst>
            </p:cNvPr>
            <p:cNvSpPr/>
            <p:nvPr/>
          </p:nvSpPr>
          <p:spPr>
            <a:xfrm>
              <a:off x="5657852" y="1990725"/>
              <a:ext cx="2146850" cy="3343275"/>
            </a:xfrm>
            <a:prstGeom prst="plaque">
              <a:avLst>
                <a:gd name="adj" fmla="val 1121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E"/>
            </a:p>
          </p:txBody>
        </p:sp>
      </p:grpSp>
      <p:sp>
        <p:nvSpPr>
          <p:cNvPr id="10" name="Hexagon 9">
            <a:extLst>
              <a:ext uri="{FF2B5EF4-FFF2-40B4-BE49-F238E27FC236}">
                <a16:creationId xmlns:a16="http://schemas.microsoft.com/office/drawing/2014/main" id="{26E2BE81-E6B5-4637-08A8-890AB2826ECE}"/>
              </a:ext>
            </a:extLst>
          </p:cNvPr>
          <p:cNvSpPr/>
          <p:nvPr/>
        </p:nvSpPr>
        <p:spPr>
          <a:xfrm>
            <a:off x="3076575" y="3428999"/>
            <a:ext cx="669205" cy="576901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77230452-C5F3-BB07-EB52-24EEC5E9B88D}"/>
              </a:ext>
            </a:extLst>
          </p:cNvPr>
          <p:cNvSpPr/>
          <p:nvPr/>
        </p:nvSpPr>
        <p:spPr>
          <a:xfrm>
            <a:off x="1782137" y="2169196"/>
            <a:ext cx="837238" cy="72175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BCFF4ED5-DFE8-5D1B-4319-2482F969A6F3}"/>
              </a:ext>
            </a:extLst>
          </p:cNvPr>
          <p:cNvSpPr/>
          <p:nvPr/>
        </p:nvSpPr>
        <p:spPr>
          <a:xfrm>
            <a:off x="1782137" y="4372476"/>
            <a:ext cx="837238" cy="72175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06A7F8-7D72-8FE1-0C6D-7E6133FA2FDC}"/>
              </a:ext>
            </a:extLst>
          </p:cNvPr>
          <p:cNvSpPr/>
          <p:nvPr/>
        </p:nvSpPr>
        <p:spPr>
          <a:xfrm>
            <a:off x="5364131" y="2169197"/>
            <a:ext cx="338782" cy="1325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E99A8E-C6DE-3CD6-2B3E-03D90306501E}"/>
              </a:ext>
            </a:extLst>
          </p:cNvPr>
          <p:cNvSpPr/>
          <p:nvPr/>
        </p:nvSpPr>
        <p:spPr>
          <a:xfrm>
            <a:off x="6070211" y="3843055"/>
            <a:ext cx="338782" cy="135335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CEEC16D-65AE-A420-B0DE-3911B11BFA5A}"/>
              </a:ext>
            </a:extLst>
          </p:cNvPr>
          <p:cNvSpPr/>
          <p:nvPr/>
        </p:nvSpPr>
        <p:spPr>
          <a:xfrm>
            <a:off x="638174" y="3524249"/>
            <a:ext cx="200025" cy="1905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2131F7A-F578-4D6F-64F3-6C7D98C10F8B}"/>
              </a:ext>
            </a:extLst>
          </p:cNvPr>
          <p:cNvSpPr/>
          <p:nvPr/>
        </p:nvSpPr>
        <p:spPr>
          <a:xfrm>
            <a:off x="10137035" y="4449925"/>
            <a:ext cx="338782" cy="20556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13F055-C7A5-BDC3-1F22-15817EEFDBA6}"/>
              </a:ext>
            </a:extLst>
          </p:cNvPr>
          <p:cNvSpPr/>
          <p:nvPr/>
        </p:nvSpPr>
        <p:spPr>
          <a:xfrm>
            <a:off x="6916547" y="2557830"/>
            <a:ext cx="338782" cy="10284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A46A8F9-40D2-D924-DF75-CF472E97CFE6}"/>
              </a:ext>
            </a:extLst>
          </p:cNvPr>
          <p:cNvSpPr/>
          <p:nvPr/>
        </p:nvSpPr>
        <p:spPr>
          <a:xfrm>
            <a:off x="7925564" y="2530074"/>
            <a:ext cx="338782" cy="10284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8128C7-780D-4394-84B5-6198C9D63CB3}"/>
              </a:ext>
            </a:extLst>
          </p:cNvPr>
          <p:cNvSpPr/>
          <p:nvPr/>
        </p:nvSpPr>
        <p:spPr>
          <a:xfrm>
            <a:off x="7926331" y="3825682"/>
            <a:ext cx="338782" cy="10284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6A32D4-39F5-EF99-0E83-58A4C6A7A829}"/>
              </a:ext>
            </a:extLst>
          </p:cNvPr>
          <p:cNvSpPr/>
          <p:nvPr/>
        </p:nvSpPr>
        <p:spPr>
          <a:xfrm>
            <a:off x="4980562" y="3940225"/>
            <a:ext cx="338782" cy="1256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id="{01E9592F-02D6-DEDA-3099-B50E04AAA3C9}"/>
              </a:ext>
            </a:extLst>
          </p:cNvPr>
          <p:cNvSpPr/>
          <p:nvPr/>
        </p:nvSpPr>
        <p:spPr>
          <a:xfrm>
            <a:off x="9325799" y="2354142"/>
            <a:ext cx="547929" cy="469823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3" name="Hexagon 22">
            <a:extLst>
              <a:ext uri="{FF2B5EF4-FFF2-40B4-BE49-F238E27FC236}">
                <a16:creationId xmlns:a16="http://schemas.microsoft.com/office/drawing/2014/main" id="{D44035B9-1AED-3F56-9A2C-6BE95016F89E}"/>
              </a:ext>
            </a:extLst>
          </p:cNvPr>
          <p:cNvSpPr/>
          <p:nvPr/>
        </p:nvSpPr>
        <p:spPr>
          <a:xfrm>
            <a:off x="10486997" y="2295162"/>
            <a:ext cx="547929" cy="469823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8DAAF32-A3BC-63AD-0066-EAC3E314D134}"/>
              </a:ext>
            </a:extLst>
          </p:cNvPr>
          <p:cNvSpPr/>
          <p:nvPr/>
        </p:nvSpPr>
        <p:spPr>
          <a:xfrm>
            <a:off x="10586135" y="4165456"/>
            <a:ext cx="547929" cy="469823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67225982-CB0A-E1F7-B5D1-4D5917A92EFD}"/>
              </a:ext>
            </a:extLst>
          </p:cNvPr>
          <p:cNvSpPr/>
          <p:nvPr/>
        </p:nvSpPr>
        <p:spPr>
          <a:xfrm>
            <a:off x="9387819" y="4194947"/>
            <a:ext cx="547929" cy="469823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18EAA3B1-7A54-268F-0F52-39B27D619497}"/>
              </a:ext>
            </a:extLst>
          </p:cNvPr>
          <p:cNvSpPr/>
          <p:nvPr/>
        </p:nvSpPr>
        <p:spPr>
          <a:xfrm>
            <a:off x="11274807" y="3285544"/>
            <a:ext cx="547929" cy="469823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7C4293D5-70D4-63A0-E5D5-5EBD191A33E9}"/>
              </a:ext>
            </a:extLst>
          </p:cNvPr>
          <p:cNvSpPr/>
          <p:nvPr/>
        </p:nvSpPr>
        <p:spPr>
          <a:xfrm>
            <a:off x="8696223" y="3323609"/>
            <a:ext cx="547929" cy="469823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AF9F263-13FF-B7D9-E3A8-3FE829287E4C}"/>
              </a:ext>
            </a:extLst>
          </p:cNvPr>
          <p:cNvSpPr/>
          <p:nvPr/>
        </p:nvSpPr>
        <p:spPr>
          <a:xfrm>
            <a:off x="10041536" y="988647"/>
            <a:ext cx="338782" cy="17125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18EEE6EF-494F-3807-917F-2CC6F10E0BDE}"/>
              </a:ext>
            </a:extLst>
          </p:cNvPr>
          <p:cNvSpPr/>
          <p:nvPr/>
        </p:nvSpPr>
        <p:spPr>
          <a:xfrm>
            <a:off x="1757693" y="3270836"/>
            <a:ext cx="837238" cy="72175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58C5BEB-1257-D300-3E1E-D53E32D19638}"/>
              </a:ext>
            </a:extLst>
          </p:cNvPr>
          <p:cNvSpPr/>
          <p:nvPr/>
        </p:nvSpPr>
        <p:spPr>
          <a:xfrm rot="16200000">
            <a:off x="5924345" y="1970209"/>
            <a:ext cx="338782" cy="780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B28307-3A4B-4344-4B53-0EDDA2EFD4D4}"/>
              </a:ext>
            </a:extLst>
          </p:cNvPr>
          <p:cNvSpPr/>
          <p:nvPr/>
        </p:nvSpPr>
        <p:spPr>
          <a:xfrm rot="16200000">
            <a:off x="6955386" y="4311638"/>
            <a:ext cx="338782" cy="780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D49B6A20-802D-A950-CEC1-DCC0B9371EC9}"/>
              </a:ext>
            </a:extLst>
          </p:cNvPr>
          <p:cNvSpPr/>
          <p:nvPr/>
        </p:nvSpPr>
        <p:spPr>
          <a:xfrm>
            <a:off x="2890358" y="480875"/>
            <a:ext cx="837238" cy="72175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281511B-D26D-6E91-B595-39AA07E9724E}"/>
              </a:ext>
            </a:extLst>
          </p:cNvPr>
          <p:cNvSpPr txBox="1"/>
          <p:nvPr/>
        </p:nvSpPr>
        <p:spPr>
          <a:xfrm>
            <a:off x="3885483" y="613057"/>
            <a:ext cx="1799901" cy="33855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Giant Mask Statue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0DFF10B-FDD5-3F81-5CA8-E14C624376AB}"/>
              </a:ext>
            </a:extLst>
          </p:cNvPr>
          <p:cNvSpPr/>
          <p:nvPr/>
        </p:nvSpPr>
        <p:spPr>
          <a:xfrm>
            <a:off x="6276568" y="168851"/>
            <a:ext cx="338782" cy="1325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D7651A4-2083-CF44-A5CB-52FE1871D19C}"/>
              </a:ext>
            </a:extLst>
          </p:cNvPr>
          <p:cNvSpPr txBox="1"/>
          <p:nvPr/>
        </p:nvSpPr>
        <p:spPr>
          <a:xfrm>
            <a:off x="6702375" y="672477"/>
            <a:ext cx="822119" cy="33855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Wall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C9FD3F2-4D35-EC3A-F151-6CB950BFE112}"/>
              </a:ext>
            </a:extLst>
          </p:cNvPr>
          <p:cNvCxnSpPr/>
          <p:nvPr/>
        </p:nvCxnSpPr>
        <p:spPr>
          <a:xfrm>
            <a:off x="293115" y="5981700"/>
            <a:ext cx="37944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17577F8A-24B2-DA3F-8CB0-03EA56C3C874}"/>
              </a:ext>
            </a:extLst>
          </p:cNvPr>
          <p:cNvSpPr txBox="1"/>
          <p:nvPr/>
        </p:nvSpPr>
        <p:spPr>
          <a:xfrm>
            <a:off x="1842697" y="6086890"/>
            <a:ext cx="667229" cy="33855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5000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A7A1494-AF58-01B7-FBFE-DF374629A84C}"/>
              </a:ext>
            </a:extLst>
          </p:cNvPr>
          <p:cNvCxnSpPr/>
          <p:nvPr/>
        </p:nvCxnSpPr>
        <p:spPr>
          <a:xfrm>
            <a:off x="4485564" y="5870390"/>
            <a:ext cx="37944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0C240C2-8EB1-6405-8B0A-0A2C94D3F9A3}"/>
              </a:ext>
            </a:extLst>
          </p:cNvPr>
          <p:cNvSpPr txBox="1"/>
          <p:nvPr/>
        </p:nvSpPr>
        <p:spPr>
          <a:xfrm>
            <a:off x="6035146" y="5975580"/>
            <a:ext cx="667229" cy="33855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andara Light" panose="020E0502030303020204" pitchFamily="34" charset="0"/>
              </a:rPr>
              <a:t>5000</a:t>
            </a:r>
          </a:p>
        </p:txBody>
      </p:sp>
    </p:spTree>
    <p:extLst>
      <p:ext uri="{BB962C8B-B14F-4D97-AF65-F5344CB8AC3E}">
        <p14:creationId xmlns:p14="http://schemas.microsoft.com/office/powerpoint/2010/main" val="4017168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72</Words>
  <Application>Microsoft Office PowerPoint</Application>
  <PresentationFormat>Widescreen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Candara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bharat.tavares@tandem.network</dc:creator>
  <cp:lastModifiedBy>bharat.tavares@tandem.network</cp:lastModifiedBy>
  <cp:revision>4</cp:revision>
  <dcterms:created xsi:type="dcterms:W3CDTF">2023-05-11T19:07:29Z</dcterms:created>
  <dcterms:modified xsi:type="dcterms:W3CDTF">2023-07-07T12:40:41Z</dcterms:modified>
</cp:coreProperties>
</file>

<file path=docProps/thumbnail.jpeg>
</file>